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080625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0A38"/>
    <a:srgbClr val="030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6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062083"/>
            <a:ext cx="8568531" cy="4386662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6617911"/>
            <a:ext cx="7560469" cy="3042080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17" indent="0" algn="ctr">
              <a:buNone/>
              <a:defRPr sz="2205"/>
            </a:lvl2pPr>
            <a:lvl3pPr marL="1008035" indent="0" algn="ctr">
              <a:buNone/>
              <a:defRPr sz="1984"/>
            </a:lvl3pPr>
            <a:lvl4pPr marL="1512052" indent="0" algn="ctr">
              <a:buNone/>
              <a:defRPr sz="1764"/>
            </a:lvl4pPr>
            <a:lvl5pPr marL="2016069" indent="0" algn="ctr">
              <a:buNone/>
              <a:defRPr sz="1764"/>
            </a:lvl5pPr>
            <a:lvl6pPr marL="2520086" indent="0" algn="ctr">
              <a:buNone/>
              <a:defRPr sz="1764"/>
            </a:lvl6pPr>
            <a:lvl7pPr marL="3024104" indent="0" algn="ctr">
              <a:buNone/>
              <a:defRPr sz="1764"/>
            </a:lvl7pPr>
            <a:lvl8pPr marL="3528121" indent="0" algn="ctr">
              <a:buNone/>
              <a:defRPr sz="1764"/>
            </a:lvl8pPr>
            <a:lvl9pPr marL="4032138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91B-1AC9-4AC8-9E43-6B07D0074CBF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0CA9-229E-452B-BCF3-BB1A3D43D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22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91B-1AC9-4AC8-9E43-6B07D0074CBF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0CA9-229E-452B-BCF3-BB1A3D43D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46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670833"/>
            <a:ext cx="2173635" cy="1067790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670833"/>
            <a:ext cx="6394896" cy="106779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91B-1AC9-4AC8-9E43-6B07D0074CBF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0CA9-229E-452B-BCF3-BB1A3D43D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86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91B-1AC9-4AC8-9E43-6B07D0074CBF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0CA9-229E-452B-BCF3-BB1A3D43D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0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3141251"/>
            <a:ext cx="8694539" cy="524124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8432079"/>
            <a:ext cx="8694539" cy="2756246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4017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8035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205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606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200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4104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812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213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91B-1AC9-4AC8-9E43-6B07D0074CBF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0CA9-229E-452B-BCF3-BB1A3D43D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87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3354163"/>
            <a:ext cx="4284266" cy="799457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3354163"/>
            <a:ext cx="4284266" cy="799457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91B-1AC9-4AC8-9E43-6B07D0074CBF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0CA9-229E-452B-BCF3-BB1A3D43D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55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670836"/>
            <a:ext cx="8694539" cy="243541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3088748"/>
            <a:ext cx="4264576" cy="1513748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4602496"/>
            <a:ext cx="4264576" cy="676957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3088748"/>
            <a:ext cx="4285579" cy="1513748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4602496"/>
            <a:ext cx="4285579" cy="676957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91B-1AC9-4AC8-9E43-6B07D0074CBF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0CA9-229E-452B-BCF3-BB1A3D43D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90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91B-1AC9-4AC8-9E43-6B07D0074CBF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0CA9-229E-452B-BCF3-BB1A3D43D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68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91B-1AC9-4AC8-9E43-6B07D0074CBF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0CA9-229E-452B-BCF3-BB1A3D43D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66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839999"/>
            <a:ext cx="3251264" cy="293999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814168"/>
            <a:ext cx="5103316" cy="895415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3779996"/>
            <a:ext cx="3251264" cy="7002911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91B-1AC9-4AC8-9E43-6B07D0074CBF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0CA9-229E-452B-BCF3-BB1A3D43D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16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839999"/>
            <a:ext cx="3251264" cy="293999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814168"/>
            <a:ext cx="5103316" cy="8954158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17" indent="0">
              <a:buNone/>
              <a:defRPr sz="3087"/>
            </a:lvl2pPr>
            <a:lvl3pPr marL="1008035" indent="0">
              <a:buNone/>
              <a:defRPr sz="2646"/>
            </a:lvl3pPr>
            <a:lvl4pPr marL="1512052" indent="0">
              <a:buNone/>
              <a:defRPr sz="2205"/>
            </a:lvl4pPr>
            <a:lvl5pPr marL="2016069" indent="0">
              <a:buNone/>
              <a:defRPr sz="2205"/>
            </a:lvl5pPr>
            <a:lvl6pPr marL="2520086" indent="0">
              <a:buNone/>
              <a:defRPr sz="2205"/>
            </a:lvl6pPr>
            <a:lvl7pPr marL="3024104" indent="0">
              <a:buNone/>
              <a:defRPr sz="2205"/>
            </a:lvl7pPr>
            <a:lvl8pPr marL="3528121" indent="0">
              <a:buNone/>
              <a:defRPr sz="2205"/>
            </a:lvl8pPr>
            <a:lvl9pPr marL="4032138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3779996"/>
            <a:ext cx="3251264" cy="7002911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91B-1AC9-4AC8-9E43-6B07D0074CBF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0CA9-229E-452B-BCF3-BB1A3D43D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66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670836"/>
            <a:ext cx="8694539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3354163"/>
            <a:ext cx="8694539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11678325"/>
            <a:ext cx="226814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33F91B-1AC9-4AC8-9E43-6B07D0074CBF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11678325"/>
            <a:ext cx="340221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11678325"/>
            <a:ext cx="226814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0C0CA9-229E-452B-BCF3-BB1A3D43D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306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9" indent="-252009" algn="l" defTabSz="100803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26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0210"/>
            </a:gs>
            <a:gs pos="100000">
              <a:srgbClr val="440A3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0347B1F-65EB-CFC4-D4CE-F5FFB92FF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3"/>
          <a:stretch>
            <a:fillRect/>
          </a:stretch>
        </p:blipFill>
        <p:spPr>
          <a:xfrm>
            <a:off x="0" y="0"/>
            <a:ext cx="10080625" cy="125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99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Bromberger, Max</cp:lastModifiedBy>
  <cp:revision>4</cp:revision>
  <dcterms:created xsi:type="dcterms:W3CDTF">2026-05-07T08:29:15Z</dcterms:created>
  <dcterms:modified xsi:type="dcterms:W3CDTF">2026-05-07T08:39:12Z</dcterms:modified>
</cp:coreProperties>
</file>